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264" r:id="rId9"/>
    <p:sldId id="268" r:id="rId10"/>
    <p:sldId id="267" r:id="rId11"/>
    <p:sldId id="269" r:id="rId12"/>
    <p:sldId id="270" r:id="rId13"/>
    <p:sldId id="275" r:id="rId14"/>
    <p:sldId id="276" r:id="rId15"/>
    <p:sldId id="285" r:id="rId16"/>
    <p:sldId id="283" r:id="rId17"/>
    <p:sldId id="284" r:id="rId18"/>
    <p:sldId id="280" r:id="rId19"/>
    <p:sldId id="281" r:id="rId20"/>
    <p:sldId id="282" r:id="rId21"/>
    <p:sldId id="287" r:id="rId22"/>
    <p:sldId id="289" r:id="rId23"/>
    <p:sldId id="290" r:id="rId24"/>
    <p:sldId id="291" r:id="rId25"/>
    <p:sldId id="292" r:id="rId26"/>
    <p:sldId id="286" r:id="rId27"/>
    <p:sldId id="293" r:id="rId28"/>
    <p:sldId id="294" r:id="rId29"/>
    <p:sldId id="271" r:id="rId30"/>
    <p:sldId id="272" r:id="rId31"/>
    <p:sldId id="273" r:id="rId32"/>
    <p:sldId id="274" r:id="rId33"/>
    <p:sldId id="266" r:id="rId34"/>
    <p:sldId id="259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29.xml"/><Relationship Id="rId7" Type="http://schemas.openxmlformats.org/officeDocument/2006/relationships/image" Target="../media/image17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1.xml"/><Relationship Id="rId4" Type="http://schemas.openxmlformats.org/officeDocument/2006/relationships/slide" Target="slide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320996" y="782197"/>
            <a:ext cx="11416198" cy="5430778"/>
            <a:chOff x="-4158" y="720362"/>
            <a:chExt cx="11416198" cy="5430778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4158" y="720362"/>
              <a:ext cx="11416198" cy="5430778"/>
              <a:chOff x="-704850" y="254656"/>
              <a:chExt cx="6441939" cy="3831569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04850" y="254656"/>
                <a:ext cx="6441939" cy="3831569"/>
                <a:chOff x="-704850" y="-183494"/>
                <a:chExt cx="6441939" cy="3831569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48599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  <a:stCxn id="36" idx="3"/>
                </p:cNvCxnSpPr>
                <p:nvPr/>
              </p:nvCxnSpPr>
              <p:spPr>
                <a:xfrm>
                  <a:off x="870645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16607" y="-183494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4" y="2990850"/>
                  <a:ext cx="1409701" cy="657225"/>
                  <a:chOff x="-1" y="0"/>
                  <a:chExt cx="1409701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200024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4850" y="2919413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524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43" name="Cuadro de texto 2">
            <a:extLst>
              <a:ext uri="{FF2B5EF4-FFF2-40B4-BE49-F238E27FC236}">
                <a16:creationId xmlns:a16="http://schemas.microsoft.com/office/drawing/2014/main" id="{E70FB28F-BD5B-D127-C8B0-0C48A2B40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68" y="5228298"/>
            <a:ext cx="1873669" cy="59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400" spc="-2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Imagen de un posible código de barras</a:t>
            </a:r>
          </a:p>
        </p:txBody>
      </p:sp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22673" y="1020840"/>
              <a:ext cx="1505978" cy="6985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 y de la imagen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21648" cy="3169241"/>
            <a:chOff x="3784005" y="3613667"/>
            <a:chExt cx="6321648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36077" cy="1470824"/>
              <a:chOff x="9435228" y="3769113"/>
              <a:chExt cx="1636077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36077" cy="1470824"/>
              <a:chOff x="9435228" y="3769113"/>
              <a:chExt cx="1636077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36077" cy="1470824"/>
              <a:chOff x="9435228" y="3769113"/>
              <a:chExt cx="1636077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blipFill>
                <a:blip r:embed="rId4"/>
                <a:stretch>
                  <a:fillRect l="-825" r="-917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70908" y="443168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852426" cy="1911244"/>
            <a:chOff x="4701619" y="1195823"/>
            <a:chExt cx="7852426" cy="1911244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2300 ≤ separacion2?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82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609663" y="4323833"/>
            <a:ext cx="2061489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distancia_eliminar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cada una de las bandas identificadas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90007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Identificación de los potenciales códigos de barras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</a:t>
            </a:r>
          </a:p>
        </p:txBody>
      </p:sp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VÍDEOS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/>
              <a:t>[1] P. T. Macías Roselló, «Robot móvil con ros para la lectura de códigos de barras mediante zoom óptico en un entorno comercial. Dirigido por Miguel </a:t>
            </a:r>
            <a:r>
              <a:rPr lang="es-ES" sz="2400" dirty="0" err="1"/>
              <a:t>Angel</a:t>
            </a:r>
            <a:r>
              <a:rPr lang="es-ES" sz="2400" dirty="0"/>
              <a:t>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49178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892EDE-626E-A95D-EDE7-4253D346D3BF}"/>
              </a:ext>
            </a:extLst>
          </p:cNvPr>
          <p:cNvSpPr txBox="1"/>
          <p:nvPr/>
        </p:nvSpPr>
        <p:spPr>
          <a:xfrm>
            <a:off x="869795" y="2298493"/>
            <a:ext cx="260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estantería completa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F3BC61-B2D4-2164-78E3-FA5FE300A81C}"/>
              </a:ext>
            </a:extLst>
          </p:cNvPr>
          <p:cNvSpPr txBox="1"/>
          <p:nvPr/>
        </p:nvSpPr>
        <p:spPr>
          <a:xfrm>
            <a:off x="7805852" y="2021494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zoom digital con mala calidad a código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4761571" y="1957270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259766" y="2587083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96479" y="3785721"/>
            <a:ext cx="7999041" cy="2347439"/>
            <a:chOff x="1973995" y="3586352"/>
            <a:chExt cx="7999041" cy="234743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10563" y="5564459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931936" y="1915486"/>
            <a:ext cx="7824216" cy="3027027"/>
            <a:chOff x="0" y="0"/>
            <a:chExt cx="5753100" cy="222575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5753100" cy="2225755"/>
              <a:chOff x="0" y="0"/>
              <a:chExt cx="5753100" cy="222575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14282"/>
                <a:ext cx="1371600" cy="711473"/>
                <a:chOff x="0" y="95057"/>
                <a:chExt cx="1371600" cy="711473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95057"/>
                  <a:ext cx="1363272" cy="400050"/>
                  <a:chOff x="0" y="95057"/>
                  <a:chExt cx="1363272" cy="400050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697" y="9505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06480"/>
                  <a:ext cx="1371600" cy="400050"/>
                  <a:chOff x="0" y="92155"/>
                  <a:chExt cx="1371600" cy="4000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0025" y="9215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5753100" cy="1994347"/>
                <a:chOff x="0" y="0"/>
                <a:chExt cx="5753100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753100" cy="1994347"/>
                  <a:chOff x="0" y="0"/>
                  <a:chExt cx="5753100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66860" y="649712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315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841" y="76797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(IV):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1393</Words>
  <Application>Microsoft Office PowerPoint</Application>
  <PresentationFormat>Panorámica</PresentationFormat>
  <Paragraphs>324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</vt:lpstr>
      <vt:lpstr>Toma de las imágenes (II): zoom de la cámara del móvil </vt:lpstr>
      <vt:lpstr>Toma de las imágenes (III): altura e inclinación del móvil</vt:lpstr>
      <vt:lpstr>Toma de las imágenes (IV): bandas cerca de los límites de la imagen</vt:lpstr>
      <vt:lpstr>Suposiciones realizadas</vt:lpstr>
      <vt:lpstr>Etapas del algoritmo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</vt:lpstr>
      <vt:lpstr>Zoom hacia cada una de las bandas identificadas</vt:lpstr>
      <vt:lpstr>Identificación de los potenciales códigos de barras</vt:lpstr>
      <vt:lpstr>Zoom hacia los posibles códigos de barras</vt:lpstr>
      <vt:lpstr>Algoritmo de decodificación</vt:lpstr>
      <vt:lpstr>HACER VÍDEOS DE DEMOSTRACIÓN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20</cp:revision>
  <dcterms:created xsi:type="dcterms:W3CDTF">2023-06-20T10:44:21Z</dcterms:created>
  <dcterms:modified xsi:type="dcterms:W3CDTF">2023-06-22T12:40:32Z</dcterms:modified>
</cp:coreProperties>
</file>